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b23ae534bd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a8e37e27514a71"/>
  </p:sldMasterIdLst>
  <p:sldIdLst>
    <p:sldId xmlns:r="http://schemas.openxmlformats.org/officeDocument/2006/relationships" id="256" r:id="Rd712aa317914414e"/>
    <p:sldId xmlns:r="http://schemas.openxmlformats.org/officeDocument/2006/relationships" id="257" r:id="R169ef82f817e45c3"/>
    <p:sldId xmlns:r="http://schemas.openxmlformats.org/officeDocument/2006/relationships" id="258" r:id="R8f12223a73c043d8"/>
    <p:sldId xmlns:r="http://schemas.openxmlformats.org/officeDocument/2006/relationships" id="259" r:id="Rb97ab737b7744e6b"/>
    <p:sldId xmlns:r="http://schemas.openxmlformats.org/officeDocument/2006/relationships" id="260" r:id="Rea6d896dd095490a"/>
    <p:sldId xmlns:r="http://schemas.openxmlformats.org/officeDocument/2006/relationships" id="261" r:id="Rae50aae69c9d4df9"/>
    <p:sldId xmlns:r="http://schemas.openxmlformats.org/officeDocument/2006/relationships" id="262" r:id="Rf8cbe64d804243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8e37e27514a71" /><Relationship Type="http://schemas.openxmlformats.org/officeDocument/2006/relationships/slide" Target="/ppt/slides/slide1.xml" Id="Rd712aa317914414e" /><Relationship Type="http://schemas.openxmlformats.org/officeDocument/2006/relationships/slide" Target="/ppt/slides/slide2.xml" Id="R169ef82f817e45c3" /><Relationship Type="http://schemas.openxmlformats.org/officeDocument/2006/relationships/slide" Target="/ppt/slides/slide3.xml" Id="R8f12223a73c043d8" /><Relationship Type="http://schemas.openxmlformats.org/officeDocument/2006/relationships/slide" Target="/ppt/slides/slide4.xml" Id="Rb97ab737b7744e6b" /><Relationship Type="http://schemas.openxmlformats.org/officeDocument/2006/relationships/slide" Target="/ppt/slides/slide5.xml" Id="Rea6d896dd095490a" /><Relationship Type="http://schemas.openxmlformats.org/officeDocument/2006/relationships/slide" Target="/ppt/slides/slide6.xml" Id="Rae50aae69c9d4df9" /><Relationship Type="http://schemas.openxmlformats.org/officeDocument/2006/relationships/slide" Target="/ppt/slides/slide7.xml" Id="Rf8cbe64d804243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84e834a7e40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eb63a47544c0c" /><Relationship Type="http://schemas.openxmlformats.org/officeDocument/2006/relationships/theme" Target="/ppt/slideMasters/theme/theme1.xml" Id="R3183551bae59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3eb63a47544c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b490441354e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7d6e6e14647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40f1110be44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17c269dea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2ae3a20f74e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9c6f3fcd24c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d27fb244b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RIJE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1 670 126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Brattvollvegen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816 034 582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