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f4eedce334f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8b19300d348a0"/>
  </p:sldMasterIdLst>
  <p:sldIdLst>
    <p:sldId xmlns:r="http://schemas.openxmlformats.org/officeDocument/2006/relationships" id="256" r:id="R780e0d90333d4d74"/>
    <p:sldId xmlns:r="http://schemas.openxmlformats.org/officeDocument/2006/relationships" id="257" r:id="R388151334dd34ee4"/>
    <p:sldId xmlns:r="http://schemas.openxmlformats.org/officeDocument/2006/relationships" id="258" r:id="R190e50ea0ffb48a3"/>
    <p:sldId xmlns:r="http://schemas.openxmlformats.org/officeDocument/2006/relationships" id="259" r:id="R09f766d6e8b247ee"/>
    <p:sldId xmlns:r="http://schemas.openxmlformats.org/officeDocument/2006/relationships" id="260" r:id="Rc24e445a9cd5431a"/>
    <p:sldId xmlns:r="http://schemas.openxmlformats.org/officeDocument/2006/relationships" id="261" r:id="R5a24e6c18765424c"/>
    <p:sldId xmlns:r="http://schemas.openxmlformats.org/officeDocument/2006/relationships" id="262" r:id="Rd52e49ae1892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8b19300d348a0" /><Relationship Type="http://schemas.openxmlformats.org/officeDocument/2006/relationships/slide" Target="/ppt/slides/slide1.xml" Id="R780e0d90333d4d74" /><Relationship Type="http://schemas.openxmlformats.org/officeDocument/2006/relationships/slide" Target="/ppt/slides/slide2.xml" Id="R388151334dd34ee4" /><Relationship Type="http://schemas.openxmlformats.org/officeDocument/2006/relationships/slide" Target="/ppt/slides/slide3.xml" Id="R190e50ea0ffb48a3" /><Relationship Type="http://schemas.openxmlformats.org/officeDocument/2006/relationships/slide" Target="/ppt/slides/slide4.xml" Id="R09f766d6e8b247ee" /><Relationship Type="http://schemas.openxmlformats.org/officeDocument/2006/relationships/slide" Target="/ppt/slides/slide5.xml" Id="Rc24e445a9cd5431a" /><Relationship Type="http://schemas.openxmlformats.org/officeDocument/2006/relationships/slide" Target="/ppt/slides/slide6.xml" Id="R5a24e6c18765424c" /><Relationship Type="http://schemas.openxmlformats.org/officeDocument/2006/relationships/slide" Target="/ppt/slides/slide7.xml" Id="Rd52e49ae1892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10efcfc813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0fb573f854086" /><Relationship Type="http://schemas.openxmlformats.org/officeDocument/2006/relationships/theme" Target="/ppt/slideMasters/theme/theme1.xml" Id="R7e6df753170f45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0fb573f85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541d86c0141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c02a9daaa42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47e787ff74a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e9b685e3f4b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92ae5a2dd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aa0e851fb40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b91ad4bde4f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FORVALTNING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102 229 089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3 970 481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8 557 003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28 713 080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EIENDOM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LBT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NORDENFJELDSKE EIENDOMSFORVALTNING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816 025 982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