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2628afdb3d42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828c2267e3e418e"/>
  </p:sldMasterIdLst>
  <p:sldIdLst>
    <p:sldId xmlns:r="http://schemas.openxmlformats.org/officeDocument/2006/relationships" id="256" r:id="Ra676d1d12b404dbd"/>
    <p:sldId xmlns:r="http://schemas.openxmlformats.org/officeDocument/2006/relationships" id="257" r:id="R60ed0d460e5f4f5e"/>
    <p:sldId xmlns:r="http://schemas.openxmlformats.org/officeDocument/2006/relationships" id="258" r:id="R3528990035054fc0"/>
    <p:sldId xmlns:r="http://schemas.openxmlformats.org/officeDocument/2006/relationships" id="259" r:id="Re7608ac9ed714345"/>
    <p:sldId xmlns:r="http://schemas.openxmlformats.org/officeDocument/2006/relationships" id="260" r:id="R0e2890a5a1e6417a"/>
    <p:sldId xmlns:r="http://schemas.openxmlformats.org/officeDocument/2006/relationships" id="261" r:id="R0bce3b9466eb49c9"/>
    <p:sldId xmlns:r="http://schemas.openxmlformats.org/officeDocument/2006/relationships" id="262" r:id="R622547d88c9d4d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28c2267e3e418e" /><Relationship Type="http://schemas.openxmlformats.org/officeDocument/2006/relationships/slide" Target="/ppt/slides/slide1.xml" Id="Ra676d1d12b404dbd" /><Relationship Type="http://schemas.openxmlformats.org/officeDocument/2006/relationships/slide" Target="/ppt/slides/slide2.xml" Id="R60ed0d460e5f4f5e" /><Relationship Type="http://schemas.openxmlformats.org/officeDocument/2006/relationships/slide" Target="/ppt/slides/slide3.xml" Id="R3528990035054fc0" /><Relationship Type="http://schemas.openxmlformats.org/officeDocument/2006/relationships/slide" Target="/ppt/slides/slide4.xml" Id="Re7608ac9ed714345" /><Relationship Type="http://schemas.openxmlformats.org/officeDocument/2006/relationships/slide" Target="/ppt/slides/slide5.xml" Id="R0e2890a5a1e6417a" /><Relationship Type="http://schemas.openxmlformats.org/officeDocument/2006/relationships/slide" Target="/ppt/slides/slide6.xml" Id="R0bce3b9466eb49c9" /><Relationship Type="http://schemas.openxmlformats.org/officeDocument/2006/relationships/slide" Target="/ppt/slides/slide7.xml" Id="R622547d88c9d4d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322d427a2d45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ec82c28ec4b67" /><Relationship Type="http://schemas.openxmlformats.org/officeDocument/2006/relationships/theme" Target="/ppt/slideMasters/theme/theme1.xml" Id="Ra2245181c07a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2ec82c28ec4b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180ec715574a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e816f8d2d4d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08483ed7894e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d11c9904af43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27c8f0452041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932323578a47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2874e1e640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217 318 000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2 327 763 000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2 376 577 000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REITAN OLE ROBERT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Sundts gate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816 008 352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ORR INVEST AS</a:t>
            </a:r>
          </a:p>
        </p:txBody>
      </p:sp>
    </p:spTree>
  </p:cSld>
  <p:clrMapOvr>
    <a:masterClrMapping xmlns:a="http://schemas.openxmlformats.org/drawingml/2006/main"/>
  </p:clrMapOvr>
</p:sld>
</file>