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9821a11384f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9472704d0d42dd"/>
  </p:sldMasterIdLst>
  <p:sldIdLst>
    <p:sldId xmlns:r="http://schemas.openxmlformats.org/officeDocument/2006/relationships" id="256" r:id="Re73b120e82e84e96"/>
    <p:sldId xmlns:r="http://schemas.openxmlformats.org/officeDocument/2006/relationships" id="257" r:id="Rd63dca1d787e4421"/>
    <p:sldId xmlns:r="http://schemas.openxmlformats.org/officeDocument/2006/relationships" id="258" r:id="R710d2fe0ff394225"/>
    <p:sldId xmlns:r="http://schemas.openxmlformats.org/officeDocument/2006/relationships" id="259" r:id="Raf4d37d31cb74e03"/>
    <p:sldId xmlns:r="http://schemas.openxmlformats.org/officeDocument/2006/relationships" id="260" r:id="Rd49748910f6d4265"/>
    <p:sldId xmlns:r="http://schemas.openxmlformats.org/officeDocument/2006/relationships" id="261" r:id="Rf83d954ccd1e49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472704d0d42dd" /><Relationship Type="http://schemas.openxmlformats.org/officeDocument/2006/relationships/slide" Target="/ppt/slides/slide1.xml" Id="Re73b120e82e84e96" /><Relationship Type="http://schemas.openxmlformats.org/officeDocument/2006/relationships/slide" Target="/ppt/slides/slide2.xml" Id="Rd63dca1d787e4421" /><Relationship Type="http://schemas.openxmlformats.org/officeDocument/2006/relationships/slide" Target="/ppt/slides/slide3.xml" Id="R710d2fe0ff394225" /><Relationship Type="http://schemas.openxmlformats.org/officeDocument/2006/relationships/slide" Target="/ppt/slides/slide4.xml" Id="Raf4d37d31cb74e03" /><Relationship Type="http://schemas.openxmlformats.org/officeDocument/2006/relationships/slide" Target="/ppt/slides/slide5.xml" Id="Rd49748910f6d4265" /><Relationship Type="http://schemas.openxmlformats.org/officeDocument/2006/relationships/slide" Target="/ppt/slides/slide6.xml" Id="Rf83d954ccd1e49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6d6aef7064f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3070747dc4fcc" /><Relationship Type="http://schemas.openxmlformats.org/officeDocument/2006/relationships/theme" Target="/ppt/slideMasters/theme/theme1.xml" Id="Rc4ac59222f05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d3070747dc4f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f0b69d12649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b744fa87a43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e211edcc6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707eda40549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fadc289e4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5fcaf147148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816 008 352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