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3a3170a31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3b0ce19d2490c"/>
  </p:sldMasterIdLst>
  <p:sldIdLst>
    <p:sldId xmlns:r="http://schemas.openxmlformats.org/officeDocument/2006/relationships" id="256" r:id="R907afc6b53964ce4"/>
    <p:sldId xmlns:r="http://schemas.openxmlformats.org/officeDocument/2006/relationships" id="257" r:id="R605d96f2966e4885"/>
    <p:sldId xmlns:r="http://schemas.openxmlformats.org/officeDocument/2006/relationships" id="258" r:id="R6ee2a7271acc4c54"/>
    <p:sldId xmlns:r="http://schemas.openxmlformats.org/officeDocument/2006/relationships" id="259" r:id="R43aa862026234270"/>
    <p:sldId xmlns:r="http://schemas.openxmlformats.org/officeDocument/2006/relationships" id="260" r:id="R547225e84f834f79"/>
    <p:sldId xmlns:r="http://schemas.openxmlformats.org/officeDocument/2006/relationships" id="261" r:id="Rdd50efb7e4784095"/>
    <p:sldId xmlns:r="http://schemas.openxmlformats.org/officeDocument/2006/relationships" id="262" r:id="R87cf4b1d00a0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3b0ce19d2490c" /><Relationship Type="http://schemas.openxmlformats.org/officeDocument/2006/relationships/slide" Target="/ppt/slides/slide1.xml" Id="R907afc6b53964ce4" /><Relationship Type="http://schemas.openxmlformats.org/officeDocument/2006/relationships/slide" Target="/ppt/slides/slide2.xml" Id="R605d96f2966e4885" /><Relationship Type="http://schemas.openxmlformats.org/officeDocument/2006/relationships/slide" Target="/ppt/slides/slide3.xml" Id="R6ee2a7271acc4c54" /><Relationship Type="http://schemas.openxmlformats.org/officeDocument/2006/relationships/slide" Target="/ppt/slides/slide4.xml" Id="R43aa862026234270" /><Relationship Type="http://schemas.openxmlformats.org/officeDocument/2006/relationships/slide" Target="/ppt/slides/slide5.xml" Id="R547225e84f834f79" /><Relationship Type="http://schemas.openxmlformats.org/officeDocument/2006/relationships/slide" Target="/ppt/slides/slide6.xml" Id="Rdd50efb7e4784095" /><Relationship Type="http://schemas.openxmlformats.org/officeDocument/2006/relationships/slide" Target="/ppt/slides/slide7.xml" Id="R87cf4b1d00a0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9e5e72131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b53624d5417e" /><Relationship Type="http://schemas.openxmlformats.org/officeDocument/2006/relationships/theme" Target="/ppt/slideMasters/theme/theme1.xml" Id="R3f072eee47e3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3b53624d5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8e0707a4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4052c92aa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e8bf2577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25cde897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e92afd63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58b5191c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e6026dda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