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c82cd338f64c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1102a6b18f4909"/>
  </p:sldMasterIdLst>
  <p:sldIdLst>
    <p:sldId xmlns:r="http://schemas.openxmlformats.org/officeDocument/2006/relationships" id="256" r:id="Rbee0d4d0178647c7"/>
    <p:sldId xmlns:r="http://schemas.openxmlformats.org/officeDocument/2006/relationships" id="257" r:id="R96d3e59b611c46ef"/>
    <p:sldId xmlns:r="http://schemas.openxmlformats.org/officeDocument/2006/relationships" id="258" r:id="R47d79a0fd5a14d87"/>
    <p:sldId xmlns:r="http://schemas.openxmlformats.org/officeDocument/2006/relationships" id="259" r:id="R16f963f90b9f48b2"/>
    <p:sldId xmlns:r="http://schemas.openxmlformats.org/officeDocument/2006/relationships" id="260" r:id="R52ccf6de692d4bcf"/>
    <p:sldId xmlns:r="http://schemas.openxmlformats.org/officeDocument/2006/relationships" id="261" r:id="R684b08fa96c0490f"/>
    <p:sldId xmlns:r="http://schemas.openxmlformats.org/officeDocument/2006/relationships" id="262" r:id="Rb2a85f82d95542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102a6b18f4909" /><Relationship Type="http://schemas.openxmlformats.org/officeDocument/2006/relationships/slide" Target="/ppt/slides/slide1.xml" Id="Rbee0d4d0178647c7" /><Relationship Type="http://schemas.openxmlformats.org/officeDocument/2006/relationships/slide" Target="/ppt/slides/slide2.xml" Id="R96d3e59b611c46ef" /><Relationship Type="http://schemas.openxmlformats.org/officeDocument/2006/relationships/slide" Target="/ppt/slides/slide3.xml" Id="R47d79a0fd5a14d87" /><Relationship Type="http://schemas.openxmlformats.org/officeDocument/2006/relationships/slide" Target="/ppt/slides/slide4.xml" Id="R16f963f90b9f48b2" /><Relationship Type="http://schemas.openxmlformats.org/officeDocument/2006/relationships/slide" Target="/ppt/slides/slide5.xml" Id="R52ccf6de692d4bcf" /><Relationship Type="http://schemas.openxmlformats.org/officeDocument/2006/relationships/slide" Target="/ppt/slides/slide6.xml" Id="R684b08fa96c0490f" /><Relationship Type="http://schemas.openxmlformats.org/officeDocument/2006/relationships/slide" Target="/ppt/slides/slide7.xml" Id="Rb2a85f82d95542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330f5889bb48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2012c3504349" /><Relationship Type="http://schemas.openxmlformats.org/officeDocument/2006/relationships/theme" Target="/ppt/slideMasters/theme/theme1.xml" Id="Re821ae1b4b8743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72012c35043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a223975f14c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0dab8798f41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48eb028824c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fb61c5fe743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db83cd7d34c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baab69af64c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6af4cd661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KRISLO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899 092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1 627 769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1 648 667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KLETTE ANITA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815 760 352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KRISLO HOLDING AS</a:t>
            </a:r>
          </a:p>
        </p:txBody>
      </p:sp>
    </p:spTree>
  </p:cSld>
  <p:clrMapOvr>
    <a:masterClrMapping xmlns:a="http://schemas.openxmlformats.org/drawingml/2006/main"/>
  </p:clrMapOvr>
</p:sld>
</file>