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8ce64414564f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93e8cdd92b4e2c"/>
  </p:sldMasterIdLst>
  <p:sldIdLst>
    <p:sldId xmlns:r="http://schemas.openxmlformats.org/officeDocument/2006/relationships" id="256" r:id="Ree053f0b9b3c4622"/>
    <p:sldId xmlns:r="http://schemas.openxmlformats.org/officeDocument/2006/relationships" id="257" r:id="Re112a8309ec245d7"/>
    <p:sldId xmlns:r="http://schemas.openxmlformats.org/officeDocument/2006/relationships" id="258" r:id="Rfc79c9f08a8840b6"/>
    <p:sldId xmlns:r="http://schemas.openxmlformats.org/officeDocument/2006/relationships" id="259" r:id="R54ca572c86064c5f"/>
    <p:sldId xmlns:r="http://schemas.openxmlformats.org/officeDocument/2006/relationships" id="260" r:id="R079c9aefbde64b20"/>
    <p:sldId xmlns:r="http://schemas.openxmlformats.org/officeDocument/2006/relationships" id="261" r:id="R723c79e318b94294"/>
    <p:sldId xmlns:r="http://schemas.openxmlformats.org/officeDocument/2006/relationships" id="262" r:id="R91c6dac6cfbb4f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93e8cdd92b4e2c" /><Relationship Type="http://schemas.openxmlformats.org/officeDocument/2006/relationships/slide" Target="/ppt/slides/slide1.xml" Id="Ree053f0b9b3c4622" /><Relationship Type="http://schemas.openxmlformats.org/officeDocument/2006/relationships/slide" Target="/ppt/slides/slide2.xml" Id="Re112a8309ec245d7" /><Relationship Type="http://schemas.openxmlformats.org/officeDocument/2006/relationships/slide" Target="/ppt/slides/slide3.xml" Id="Rfc79c9f08a8840b6" /><Relationship Type="http://schemas.openxmlformats.org/officeDocument/2006/relationships/slide" Target="/ppt/slides/slide4.xml" Id="R54ca572c86064c5f" /><Relationship Type="http://schemas.openxmlformats.org/officeDocument/2006/relationships/slide" Target="/ppt/slides/slide5.xml" Id="R079c9aefbde64b20" /><Relationship Type="http://schemas.openxmlformats.org/officeDocument/2006/relationships/slide" Target="/ppt/slides/slide6.xml" Id="R723c79e318b94294" /><Relationship Type="http://schemas.openxmlformats.org/officeDocument/2006/relationships/slide" Target="/ppt/slides/slide7.xml" Id="R91c6dac6cfbb4f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9b7bb49fb040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7a2b7cff94741" /><Relationship Type="http://schemas.openxmlformats.org/officeDocument/2006/relationships/theme" Target="/ppt/slideMasters/theme/theme1.xml" Id="R4674c513474d4d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67a2b7cff947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fb128bb314d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a3724258442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115630833a46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10a64f33b4d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cd4278c96f4b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94c6a84eb4a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bf34e2c11e41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SANDØY HANDELSLAG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SANDØY HANDELSLAG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SANDØY HANDELSLAG AS ble etablert [år] og holder til i Sandøy.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SANDØY HANDELSLAG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SANDØY HANDELSLAG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SANDØY HANDELSLAG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2 008 992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309 691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336 183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563 770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825 286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SANDØY HANDELSLAG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SANDØY VEL  –  10,1 %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HARRY SANDØY  –  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ARVE SANDØY  –  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ASLE SANDØY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GRY SANDØY  –  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LILLIAN SANDØY  –  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SANDØY HANDELSLAG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Hamnevågen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6297 Sandøy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sandoy.hlag@outlook.com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815 711 432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SANDØY HANDELSLAG AS</a:t>
            </a:r>
          </a:p>
        </p:txBody>
      </p:sp>
    </p:spTree>
  </p:cSld>
  <p:clrMapOvr>
    <a:masterClrMapping xmlns:a="http://schemas.openxmlformats.org/drawingml/2006/main"/>
  </p:clrMapOvr>
</p:sld>
</file>