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859834c7a64b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a5bf89649441b5"/>
  </p:sldMasterIdLst>
  <p:sldIdLst>
    <p:sldId xmlns:r="http://schemas.openxmlformats.org/officeDocument/2006/relationships" id="256" r:id="Rd4807104ccbe40ab"/>
    <p:sldId xmlns:r="http://schemas.openxmlformats.org/officeDocument/2006/relationships" id="257" r:id="Ra1c2893215264fc7"/>
    <p:sldId xmlns:r="http://schemas.openxmlformats.org/officeDocument/2006/relationships" id="258" r:id="Rf355fe9e3dd14dfd"/>
    <p:sldId xmlns:r="http://schemas.openxmlformats.org/officeDocument/2006/relationships" id="259" r:id="R0edd42f04d2449be"/>
    <p:sldId xmlns:r="http://schemas.openxmlformats.org/officeDocument/2006/relationships" id="260" r:id="R7d49e43d1714467f"/>
    <p:sldId xmlns:r="http://schemas.openxmlformats.org/officeDocument/2006/relationships" id="261" r:id="R3a32362c27714904"/>
    <p:sldId xmlns:r="http://schemas.openxmlformats.org/officeDocument/2006/relationships" id="262" r:id="Ra7e78a3163de46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5bf89649441b5" /><Relationship Type="http://schemas.openxmlformats.org/officeDocument/2006/relationships/slide" Target="/ppt/slides/slide1.xml" Id="Rd4807104ccbe40ab" /><Relationship Type="http://schemas.openxmlformats.org/officeDocument/2006/relationships/slide" Target="/ppt/slides/slide2.xml" Id="Ra1c2893215264fc7" /><Relationship Type="http://schemas.openxmlformats.org/officeDocument/2006/relationships/slide" Target="/ppt/slides/slide3.xml" Id="Rf355fe9e3dd14dfd" /><Relationship Type="http://schemas.openxmlformats.org/officeDocument/2006/relationships/slide" Target="/ppt/slides/slide4.xml" Id="R0edd42f04d2449be" /><Relationship Type="http://schemas.openxmlformats.org/officeDocument/2006/relationships/slide" Target="/ppt/slides/slide5.xml" Id="R7d49e43d1714467f" /><Relationship Type="http://schemas.openxmlformats.org/officeDocument/2006/relationships/slide" Target="/ppt/slides/slide6.xml" Id="R3a32362c27714904" /><Relationship Type="http://schemas.openxmlformats.org/officeDocument/2006/relationships/slide" Target="/ppt/slides/slide7.xml" Id="Ra7e78a3163de46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764f2178c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f586e6e404c05" /><Relationship Type="http://schemas.openxmlformats.org/officeDocument/2006/relationships/theme" Target="/ppt/slideMasters/theme/theme1.xml" Id="Rcc8f09c9d5984d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ff586e6e404c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d48152efc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c0e55626449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b767ca09441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b425db32e49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38a2de8df42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8ef9cf42d41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f750cb3124c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CBN INVEST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1 526 280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27 805 705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32 606 002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NDIAYE HANS CALIX BLACK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Hopsnesvegen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65 87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calixbn@hotmail.com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815 687 892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