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38ab4c9873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7c7d8e1084b18"/>
  </p:sldMasterIdLst>
  <p:sldIdLst>
    <p:sldId xmlns:r="http://schemas.openxmlformats.org/officeDocument/2006/relationships" id="256" r:id="R6bee5dcc7eaf4a1c"/>
    <p:sldId xmlns:r="http://schemas.openxmlformats.org/officeDocument/2006/relationships" id="257" r:id="Rd01fbd99ec4f4d15"/>
    <p:sldId xmlns:r="http://schemas.openxmlformats.org/officeDocument/2006/relationships" id="258" r:id="Redd9229b9dfb46f0"/>
    <p:sldId xmlns:r="http://schemas.openxmlformats.org/officeDocument/2006/relationships" id="259" r:id="R1fec8bbf9ef64eec"/>
    <p:sldId xmlns:r="http://schemas.openxmlformats.org/officeDocument/2006/relationships" id="260" r:id="R1a754ab47a794e89"/>
    <p:sldId xmlns:r="http://schemas.openxmlformats.org/officeDocument/2006/relationships" id="261" r:id="R717ab5d6f1fe4822"/>
    <p:sldId xmlns:r="http://schemas.openxmlformats.org/officeDocument/2006/relationships" id="262" r:id="R40054c43d677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7c7d8e1084b18" /><Relationship Type="http://schemas.openxmlformats.org/officeDocument/2006/relationships/slide" Target="/ppt/slides/slide1.xml" Id="R6bee5dcc7eaf4a1c" /><Relationship Type="http://schemas.openxmlformats.org/officeDocument/2006/relationships/slide" Target="/ppt/slides/slide2.xml" Id="Rd01fbd99ec4f4d15" /><Relationship Type="http://schemas.openxmlformats.org/officeDocument/2006/relationships/slide" Target="/ppt/slides/slide3.xml" Id="Redd9229b9dfb46f0" /><Relationship Type="http://schemas.openxmlformats.org/officeDocument/2006/relationships/slide" Target="/ppt/slides/slide4.xml" Id="R1fec8bbf9ef64eec" /><Relationship Type="http://schemas.openxmlformats.org/officeDocument/2006/relationships/slide" Target="/ppt/slides/slide5.xml" Id="R1a754ab47a794e89" /><Relationship Type="http://schemas.openxmlformats.org/officeDocument/2006/relationships/slide" Target="/ppt/slides/slide6.xml" Id="R717ab5d6f1fe4822" /><Relationship Type="http://schemas.openxmlformats.org/officeDocument/2006/relationships/slide" Target="/ppt/slides/slide7.xml" Id="R40054c43d677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ebea2573a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8a1df097e4b06" /><Relationship Type="http://schemas.openxmlformats.org/officeDocument/2006/relationships/theme" Target="/ppt/slideMasters/theme/theme1.xml" Id="R42a57183c7d147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8a1df097e4b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221cf2051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0c287e5e9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1928e4fea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614ede6ca40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ea3fc3e724e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43cb0f9c8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7a5603bff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VENTHON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VENTHON AS ble etablert [år] og holder til i Lepsøy.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2 638 556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TORE BJAANES GJERDE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BJAANES GJERDE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Riddarhaugen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5216 Lepsøy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815 526 422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