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d30a7b2cb340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4c02687edc4a4c"/>
  </p:sldMasterIdLst>
  <p:sldIdLst>
    <p:sldId xmlns:r="http://schemas.openxmlformats.org/officeDocument/2006/relationships" id="256" r:id="R654d26cad1ce404b"/>
    <p:sldId xmlns:r="http://schemas.openxmlformats.org/officeDocument/2006/relationships" id="257" r:id="R70fa51e3f87e4592"/>
    <p:sldId xmlns:r="http://schemas.openxmlformats.org/officeDocument/2006/relationships" id="258" r:id="Rdc8fcdcee739428e"/>
    <p:sldId xmlns:r="http://schemas.openxmlformats.org/officeDocument/2006/relationships" id="259" r:id="R7c307d5d081449cf"/>
    <p:sldId xmlns:r="http://schemas.openxmlformats.org/officeDocument/2006/relationships" id="260" r:id="Rb0a0701567e64ac6"/>
    <p:sldId xmlns:r="http://schemas.openxmlformats.org/officeDocument/2006/relationships" id="261" r:id="R45bfe52249334b57"/>
    <p:sldId xmlns:r="http://schemas.openxmlformats.org/officeDocument/2006/relationships" id="262" r:id="R97d33245258f4b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4c02687edc4a4c" /><Relationship Type="http://schemas.openxmlformats.org/officeDocument/2006/relationships/slide" Target="/ppt/slides/slide1.xml" Id="R654d26cad1ce404b" /><Relationship Type="http://schemas.openxmlformats.org/officeDocument/2006/relationships/slide" Target="/ppt/slides/slide2.xml" Id="R70fa51e3f87e4592" /><Relationship Type="http://schemas.openxmlformats.org/officeDocument/2006/relationships/slide" Target="/ppt/slides/slide3.xml" Id="Rdc8fcdcee739428e" /><Relationship Type="http://schemas.openxmlformats.org/officeDocument/2006/relationships/slide" Target="/ppt/slides/slide4.xml" Id="R7c307d5d081449cf" /><Relationship Type="http://schemas.openxmlformats.org/officeDocument/2006/relationships/slide" Target="/ppt/slides/slide5.xml" Id="Rb0a0701567e64ac6" /><Relationship Type="http://schemas.openxmlformats.org/officeDocument/2006/relationships/slide" Target="/ppt/slides/slide6.xml" Id="R45bfe52249334b57" /><Relationship Type="http://schemas.openxmlformats.org/officeDocument/2006/relationships/slide" Target="/ppt/slides/slide7.xml" Id="R97d33245258f4b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056ed54f9f46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4e110d0a74036" /><Relationship Type="http://schemas.openxmlformats.org/officeDocument/2006/relationships/theme" Target="/ppt/slideMasters/theme/theme1.xml" Id="R0a984755265648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44e110d0a740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ee4657ad945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0e79a4b0a46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012e8743449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a08e733094f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9e29f93f244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c81ed0a434f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f1b380f7647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COMPUTE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COMPUTE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496 912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21 078 823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21 695 900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MULTITEK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P3A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TCP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AGILE KONSULT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815 347 102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