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45c91b224446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3316d33ed646b3"/>
  </p:sldMasterIdLst>
  <p:sldIdLst>
    <p:sldId xmlns:r="http://schemas.openxmlformats.org/officeDocument/2006/relationships" id="256" r:id="R14c6a706a05c4811"/>
    <p:sldId xmlns:r="http://schemas.openxmlformats.org/officeDocument/2006/relationships" id="257" r:id="Rb2d81571675f4982"/>
    <p:sldId xmlns:r="http://schemas.openxmlformats.org/officeDocument/2006/relationships" id="258" r:id="Rdfc15bf9c00c4315"/>
    <p:sldId xmlns:r="http://schemas.openxmlformats.org/officeDocument/2006/relationships" id="259" r:id="Rf3de667c439a49a0"/>
    <p:sldId xmlns:r="http://schemas.openxmlformats.org/officeDocument/2006/relationships" id="260" r:id="R436aa87cdcf748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316d33ed646b3" /><Relationship Type="http://schemas.openxmlformats.org/officeDocument/2006/relationships/slide" Target="/ppt/slides/slide1.xml" Id="R14c6a706a05c4811" /><Relationship Type="http://schemas.openxmlformats.org/officeDocument/2006/relationships/slide" Target="/ppt/slides/slide2.xml" Id="Rb2d81571675f4982" /><Relationship Type="http://schemas.openxmlformats.org/officeDocument/2006/relationships/slide" Target="/ppt/slides/slide3.xml" Id="Rdfc15bf9c00c4315" /><Relationship Type="http://schemas.openxmlformats.org/officeDocument/2006/relationships/slide" Target="/ppt/slides/slide4.xml" Id="Rf3de667c439a49a0" /><Relationship Type="http://schemas.openxmlformats.org/officeDocument/2006/relationships/slide" Target="/ppt/slides/slide5.xml" Id="R436aa87cdcf748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d4e4c412244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7eecab8844690" /><Relationship Type="http://schemas.openxmlformats.org/officeDocument/2006/relationships/theme" Target="/ppt/slideMasters/theme/theme1.xml" Id="Ref7eef744a2240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17eecab88446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ae08aa20346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2912713b440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ee42073f744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767eb481542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8a26986ce4f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KAFE ØST CATRINA WHITE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KAFE ØST CATRINA WHITE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post@kafeost.no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www.kafeøst.no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815 235 002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