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0b43645b6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7c21a1a744b6a"/>
  </p:sldMasterIdLst>
  <p:sldIdLst>
    <p:sldId xmlns:r="http://schemas.openxmlformats.org/officeDocument/2006/relationships" id="256" r:id="Rdf8ceb386a374c26"/>
    <p:sldId xmlns:r="http://schemas.openxmlformats.org/officeDocument/2006/relationships" id="257" r:id="Rbbd2500e51744ab3"/>
    <p:sldId xmlns:r="http://schemas.openxmlformats.org/officeDocument/2006/relationships" id="258" r:id="R4f153761f19b44b5"/>
    <p:sldId xmlns:r="http://schemas.openxmlformats.org/officeDocument/2006/relationships" id="259" r:id="R4bec9fa9e1e04469"/>
    <p:sldId xmlns:r="http://schemas.openxmlformats.org/officeDocument/2006/relationships" id="260" r:id="R027d8a7a18cf42fd"/>
    <p:sldId xmlns:r="http://schemas.openxmlformats.org/officeDocument/2006/relationships" id="261" r:id="Rec4ee88e7d984835"/>
    <p:sldId xmlns:r="http://schemas.openxmlformats.org/officeDocument/2006/relationships" id="262" r:id="Rda6b85e469bf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7c21a1a744b6a" /><Relationship Type="http://schemas.openxmlformats.org/officeDocument/2006/relationships/slide" Target="/ppt/slides/slide1.xml" Id="Rdf8ceb386a374c26" /><Relationship Type="http://schemas.openxmlformats.org/officeDocument/2006/relationships/slide" Target="/ppt/slides/slide2.xml" Id="Rbbd2500e51744ab3" /><Relationship Type="http://schemas.openxmlformats.org/officeDocument/2006/relationships/slide" Target="/ppt/slides/slide3.xml" Id="R4f153761f19b44b5" /><Relationship Type="http://schemas.openxmlformats.org/officeDocument/2006/relationships/slide" Target="/ppt/slides/slide4.xml" Id="R4bec9fa9e1e04469" /><Relationship Type="http://schemas.openxmlformats.org/officeDocument/2006/relationships/slide" Target="/ppt/slides/slide5.xml" Id="R027d8a7a18cf42fd" /><Relationship Type="http://schemas.openxmlformats.org/officeDocument/2006/relationships/slide" Target="/ppt/slides/slide6.xml" Id="Rec4ee88e7d984835" /><Relationship Type="http://schemas.openxmlformats.org/officeDocument/2006/relationships/slide" Target="/ppt/slides/slide7.xml" Id="Rda6b85e469bf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28ae0b9b4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06a778164622" /><Relationship Type="http://schemas.openxmlformats.org/officeDocument/2006/relationships/theme" Target="/ppt/slideMasters/theme/theme1.xml" Id="R30c0ae480249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006a77816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5b96e1f4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9f0e2cc2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0d9bca05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0f5ddee8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963df8c2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b682318d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0939af39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