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fa02c96ea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949fdb32e4bae"/>
  </p:sldMasterIdLst>
  <p:sldIdLst>
    <p:sldId xmlns:r="http://schemas.openxmlformats.org/officeDocument/2006/relationships" id="256" r:id="Rb94fb3c9e3d04746"/>
    <p:sldId xmlns:r="http://schemas.openxmlformats.org/officeDocument/2006/relationships" id="257" r:id="Raf594d74ed004a1d"/>
    <p:sldId xmlns:r="http://schemas.openxmlformats.org/officeDocument/2006/relationships" id="258" r:id="Rae7ce40202044e3d"/>
    <p:sldId xmlns:r="http://schemas.openxmlformats.org/officeDocument/2006/relationships" id="259" r:id="R73d09682424c4141"/>
    <p:sldId xmlns:r="http://schemas.openxmlformats.org/officeDocument/2006/relationships" id="260" r:id="Rc4ea69a57f3541c4"/>
    <p:sldId xmlns:r="http://schemas.openxmlformats.org/officeDocument/2006/relationships" id="261" r:id="R8177f0d4e9cf49b4"/>
    <p:sldId xmlns:r="http://schemas.openxmlformats.org/officeDocument/2006/relationships" id="262" r:id="R1ac370b2d631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949fdb32e4bae" /><Relationship Type="http://schemas.openxmlformats.org/officeDocument/2006/relationships/slide" Target="/ppt/slides/slide1.xml" Id="Rb94fb3c9e3d04746" /><Relationship Type="http://schemas.openxmlformats.org/officeDocument/2006/relationships/slide" Target="/ppt/slides/slide2.xml" Id="Raf594d74ed004a1d" /><Relationship Type="http://schemas.openxmlformats.org/officeDocument/2006/relationships/slide" Target="/ppt/slides/slide3.xml" Id="Rae7ce40202044e3d" /><Relationship Type="http://schemas.openxmlformats.org/officeDocument/2006/relationships/slide" Target="/ppt/slides/slide4.xml" Id="R73d09682424c4141" /><Relationship Type="http://schemas.openxmlformats.org/officeDocument/2006/relationships/slide" Target="/ppt/slides/slide5.xml" Id="Rc4ea69a57f3541c4" /><Relationship Type="http://schemas.openxmlformats.org/officeDocument/2006/relationships/slide" Target="/ppt/slides/slide6.xml" Id="R8177f0d4e9cf49b4" /><Relationship Type="http://schemas.openxmlformats.org/officeDocument/2006/relationships/slide" Target="/ppt/slides/slide7.xml" Id="R1ac370b2d631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5a868982b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8e6c8213a4ff0" /><Relationship Type="http://schemas.openxmlformats.org/officeDocument/2006/relationships/theme" Target="/ppt/slideMasters/theme/theme1.xml" Id="R14b060dda699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8e6c8213a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dc052507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629a24d69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c3a4d2e6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293123d0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b2e7b16e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013eba5f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854bca56a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