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3f38796e4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5c208d1704bb9"/>
  </p:sldMasterIdLst>
  <p:sldIdLst>
    <p:sldId xmlns:r="http://schemas.openxmlformats.org/officeDocument/2006/relationships" id="256" r:id="R2213f54e12d34221"/>
    <p:sldId xmlns:r="http://schemas.openxmlformats.org/officeDocument/2006/relationships" id="257" r:id="R299e76ace4324450"/>
    <p:sldId xmlns:r="http://schemas.openxmlformats.org/officeDocument/2006/relationships" id="258" r:id="R3b047bbd92304fc5"/>
    <p:sldId xmlns:r="http://schemas.openxmlformats.org/officeDocument/2006/relationships" id="259" r:id="R36c91fd4cb43496f"/>
    <p:sldId xmlns:r="http://schemas.openxmlformats.org/officeDocument/2006/relationships" id="260" r:id="R943cc3ec1bf44905"/>
    <p:sldId xmlns:r="http://schemas.openxmlformats.org/officeDocument/2006/relationships" id="261" r:id="Ra70ec47d755f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5c208d1704bb9" /><Relationship Type="http://schemas.openxmlformats.org/officeDocument/2006/relationships/slide" Target="/ppt/slides/slide1.xml" Id="R2213f54e12d34221" /><Relationship Type="http://schemas.openxmlformats.org/officeDocument/2006/relationships/slide" Target="/ppt/slides/slide2.xml" Id="R299e76ace4324450" /><Relationship Type="http://schemas.openxmlformats.org/officeDocument/2006/relationships/slide" Target="/ppt/slides/slide3.xml" Id="R3b047bbd92304fc5" /><Relationship Type="http://schemas.openxmlformats.org/officeDocument/2006/relationships/slide" Target="/ppt/slides/slide4.xml" Id="R36c91fd4cb43496f" /><Relationship Type="http://schemas.openxmlformats.org/officeDocument/2006/relationships/slide" Target="/ppt/slides/slide5.xml" Id="R943cc3ec1bf44905" /><Relationship Type="http://schemas.openxmlformats.org/officeDocument/2006/relationships/slide" Target="/ppt/slides/slide6.xml" Id="Ra70ec47d755f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4204a3563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b297cbc548de" /><Relationship Type="http://schemas.openxmlformats.org/officeDocument/2006/relationships/theme" Target="/ppt/slideMasters/theme/theme1.xml" Id="Rebc3c284dc09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6b297cbc5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8e0993d3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80feaf72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9aff4cd1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cbcb3b65e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3a8c2f549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19ad956de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JÆREN - KLEPP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post@sparebankstiftelsenklepp.no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