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cb2febfd2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20013588c4da1"/>
  </p:sldMasterIdLst>
  <p:sldIdLst>
    <p:sldId xmlns:r="http://schemas.openxmlformats.org/officeDocument/2006/relationships" id="256" r:id="R7df80d6c5cf5401a"/>
    <p:sldId xmlns:r="http://schemas.openxmlformats.org/officeDocument/2006/relationships" id="257" r:id="R34b7fbb9fcf54bd9"/>
    <p:sldId xmlns:r="http://schemas.openxmlformats.org/officeDocument/2006/relationships" id="258" r:id="R12d24c44a41f4abb"/>
    <p:sldId xmlns:r="http://schemas.openxmlformats.org/officeDocument/2006/relationships" id="259" r:id="Rcbfb4426fb744397"/>
    <p:sldId xmlns:r="http://schemas.openxmlformats.org/officeDocument/2006/relationships" id="260" r:id="Rdf03adc0add545bb"/>
    <p:sldId xmlns:r="http://schemas.openxmlformats.org/officeDocument/2006/relationships" id="261" r:id="R7d4123987ecf4520"/>
    <p:sldId xmlns:r="http://schemas.openxmlformats.org/officeDocument/2006/relationships" id="262" r:id="R263c0157f038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20013588c4da1" /><Relationship Type="http://schemas.openxmlformats.org/officeDocument/2006/relationships/slide" Target="/ppt/slides/slide1.xml" Id="R7df80d6c5cf5401a" /><Relationship Type="http://schemas.openxmlformats.org/officeDocument/2006/relationships/slide" Target="/ppt/slides/slide2.xml" Id="R34b7fbb9fcf54bd9" /><Relationship Type="http://schemas.openxmlformats.org/officeDocument/2006/relationships/slide" Target="/ppt/slides/slide3.xml" Id="R12d24c44a41f4abb" /><Relationship Type="http://schemas.openxmlformats.org/officeDocument/2006/relationships/slide" Target="/ppt/slides/slide4.xml" Id="Rcbfb4426fb744397" /><Relationship Type="http://schemas.openxmlformats.org/officeDocument/2006/relationships/slide" Target="/ppt/slides/slide5.xml" Id="Rdf03adc0add545bb" /><Relationship Type="http://schemas.openxmlformats.org/officeDocument/2006/relationships/slide" Target="/ppt/slides/slide6.xml" Id="R7d4123987ecf4520" /><Relationship Type="http://schemas.openxmlformats.org/officeDocument/2006/relationships/slide" Target="/ppt/slides/slide7.xml" Id="R263c0157f038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4d689d767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bdde88b448de" /><Relationship Type="http://schemas.openxmlformats.org/officeDocument/2006/relationships/theme" Target="/ppt/slideMasters/theme/theme1.xml" Id="R1e0daee7f777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8bdde88b4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cb638a2cf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fdb84de36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91b8178e4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6d10ead87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dd1f1b71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fad72f524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2079dbc7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ØYSTEIN 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