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d0b78901d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494cc5f1f4ee8"/>
  </p:sldMasterIdLst>
  <p:sldIdLst>
    <p:sldId xmlns:r="http://schemas.openxmlformats.org/officeDocument/2006/relationships" id="256" r:id="R71d728cc62d84fa1"/>
    <p:sldId xmlns:r="http://schemas.openxmlformats.org/officeDocument/2006/relationships" id="257" r:id="Rcb5a2b89cc094d2c"/>
    <p:sldId xmlns:r="http://schemas.openxmlformats.org/officeDocument/2006/relationships" id="258" r:id="Ree283dbc51b94e1c"/>
    <p:sldId xmlns:r="http://schemas.openxmlformats.org/officeDocument/2006/relationships" id="259" r:id="Rc7397e45ecee4fe6"/>
    <p:sldId xmlns:r="http://schemas.openxmlformats.org/officeDocument/2006/relationships" id="260" r:id="R377b7ce5795f44e7"/>
    <p:sldId xmlns:r="http://schemas.openxmlformats.org/officeDocument/2006/relationships" id="261" r:id="R5282736b249f47b8"/>
    <p:sldId xmlns:r="http://schemas.openxmlformats.org/officeDocument/2006/relationships" id="262" r:id="Re3b7608bc777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494cc5f1f4ee8" /><Relationship Type="http://schemas.openxmlformats.org/officeDocument/2006/relationships/slide" Target="/ppt/slides/slide1.xml" Id="R71d728cc62d84fa1" /><Relationship Type="http://schemas.openxmlformats.org/officeDocument/2006/relationships/slide" Target="/ppt/slides/slide2.xml" Id="Rcb5a2b89cc094d2c" /><Relationship Type="http://schemas.openxmlformats.org/officeDocument/2006/relationships/slide" Target="/ppt/slides/slide3.xml" Id="Ree283dbc51b94e1c" /><Relationship Type="http://schemas.openxmlformats.org/officeDocument/2006/relationships/slide" Target="/ppt/slides/slide4.xml" Id="Rc7397e45ecee4fe6" /><Relationship Type="http://schemas.openxmlformats.org/officeDocument/2006/relationships/slide" Target="/ppt/slides/slide5.xml" Id="R377b7ce5795f44e7" /><Relationship Type="http://schemas.openxmlformats.org/officeDocument/2006/relationships/slide" Target="/ppt/slides/slide6.xml" Id="R5282736b249f47b8" /><Relationship Type="http://schemas.openxmlformats.org/officeDocument/2006/relationships/slide" Target="/ppt/slides/slide7.xml" Id="Re3b7608bc777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f2f0f8d0c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cb3e88984870" /><Relationship Type="http://schemas.openxmlformats.org/officeDocument/2006/relationships/theme" Target="/ppt/slideMasters/theme/theme1.xml" Id="Rbc543682d79a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1cb3e8898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dae830ec0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3ef67d9e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af1ea3422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50c8afb2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6f18a054e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73acbe63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3a3e3ef99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30 475 733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149 143 350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150 453 236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