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9ab54c50045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7ca3756e6461e"/>
  </p:sldMasterIdLst>
  <p:sldIdLst>
    <p:sldId xmlns:r="http://schemas.openxmlformats.org/officeDocument/2006/relationships" id="256" r:id="R2f2f6868829b463d"/>
    <p:sldId xmlns:r="http://schemas.openxmlformats.org/officeDocument/2006/relationships" id="257" r:id="R86104c2200c8432a"/>
    <p:sldId xmlns:r="http://schemas.openxmlformats.org/officeDocument/2006/relationships" id="258" r:id="Rb5331efe10da4988"/>
    <p:sldId xmlns:r="http://schemas.openxmlformats.org/officeDocument/2006/relationships" id="259" r:id="R069ff0a20ea1449c"/>
    <p:sldId xmlns:r="http://schemas.openxmlformats.org/officeDocument/2006/relationships" id="260" r:id="R1b345aaae7174877"/>
    <p:sldId xmlns:r="http://schemas.openxmlformats.org/officeDocument/2006/relationships" id="261" r:id="R39607fd5bc774704"/>
    <p:sldId xmlns:r="http://schemas.openxmlformats.org/officeDocument/2006/relationships" id="262" r:id="R5cab38c62cf04b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7ca3756e6461e" /><Relationship Type="http://schemas.openxmlformats.org/officeDocument/2006/relationships/slide" Target="/ppt/slides/slide1.xml" Id="R2f2f6868829b463d" /><Relationship Type="http://schemas.openxmlformats.org/officeDocument/2006/relationships/slide" Target="/ppt/slides/slide2.xml" Id="R86104c2200c8432a" /><Relationship Type="http://schemas.openxmlformats.org/officeDocument/2006/relationships/slide" Target="/ppt/slides/slide3.xml" Id="Rb5331efe10da4988" /><Relationship Type="http://schemas.openxmlformats.org/officeDocument/2006/relationships/slide" Target="/ppt/slides/slide4.xml" Id="R069ff0a20ea1449c" /><Relationship Type="http://schemas.openxmlformats.org/officeDocument/2006/relationships/slide" Target="/ppt/slides/slide5.xml" Id="R1b345aaae7174877" /><Relationship Type="http://schemas.openxmlformats.org/officeDocument/2006/relationships/slide" Target="/ppt/slides/slide6.xml" Id="R39607fd5bc774704" /><Relationship Type="http://schemas.openxmlformats.org/officeDocument/2006/relationships/slide" Target="/ppt/slides/slide7.xml" Id="R5cab38c62cf04b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7de74190348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fc4c0baf04e2e" /><Relationship Type="http://schemas.openxmlformats.org/officeDocument/2006/relationships/theme" Target="/ppt/slideMasters/theme/theme1.xml" Id="Re274dbd25ff8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fc4c0baf04e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cb346e507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f431cdd5248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9150cef1e41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6f739155b4f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cd1c7cf02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d0f1db47041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4309a358b4b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KJESAN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KJESAN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KJESAN CONSULT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KJESAN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KJESAN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KJESAN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287 691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337 630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KJESAN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KJESAN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Høgenhei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814 519 112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KJESAN CONSULT AS</a:t>
            </a:r>
          </a:p>
        </p:txBody>
      </p:sp>
    </p:spTree>
  </p:cSld>
  <p:clrMapOvr>
    <a:masterClrMapping xmlns:a="http://schemas.openxmlformats.org/drawingml/2006/main"/>
  </p:clrMapOvr>
</p:sld>
</file>