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2e19b79e9ac480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3dc366cb3964390"/>
  </p:sldMasterIdLst>
  <p:sldIdLst>
    <p:sldId xmlns:r="http://schemas.openxmlformats.org/officeDocument/2006/relationships" id="256" r:id="R89f027c3efd349d0"/>
    <p:sldId xmlns:r="http://schemas.openxmlformats.org/officeDocument/2006/relationships" id="257" r:id="R6ba17933843c4bdc"/>
    <p:sldId xmlns:r="http://schemas.openxmlformats.org/officeDocument/2006/relationships" id="258" r:id="Raaf1682d25404f0e"/>
    <p:sldId xmlns:r="http://schemas.openxmlformats.org/officeDocument/2006/relationships" id="259" r:id="Rf9a0c7fa5665470b"/>
    <p:sldId xmlns:r="http://schemas.openxmlformats.org/officeDocument/2006/relationships" id="260" r:id="R1a4a25e474954c3a"/>
    <p:sldId xmlns:r="http://schemas.openxmlformats.org/officeDocument/2006/relationships" id="261" r:id="R6e23b75b9a724375"/>
    <p:sldId xmlns:r="http://schemas.openxmlformats.org/officeDocument/2006/relationships" id="262" r:id="R186202e6a7ea4ac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3dc366cb3964390" /><Relationship Type="http://schemas.openxmlformats.org/officeDocument/2006/relationships/slide" Target="/ppt/slides/slide1.xml" Id="R89f027c3efd349d0" /><Relationship Type="http://schemas.openxmlformats.org/officeDocument/2006/relationships/slide" Target="/ppt/slides/slide2.xml" Id="R6ba17933843c4bdc" /><Relationship Type="http://schemas.openxmlformats.org/officeDocument/2006/relationships/slide" Target="/ppt/slides/slide3.xml" Id="Raaf1682d25404f0e" /><Relationship Type="http://schemas.openxmlformats.org/officeDocument/2006/relationships/slide" Target="/ppt/slides/slide4.xml" Id="Rf9a0c7fa5665470b" /><Relationship Type="http://schemas.openxmlformats.org/officeDocument/2006/relationships/slide" Target="/ppt/slides/slide5.xml" Id="R1a4a25e474954c3a" /><Relationship Type="http://schemas.openxmlformats.org/officeDocument/2006/relationships/slide" Target="/ppt/slides/slide6.xml" Id="R6e23b75b9a724375" /><Relationship Type="http://schemas.openxmlformats.org/officeDocument/2006/relationships/slide" Target="/ppt/slides/slide7.xml" Id="R186202e6a7ea4ac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6c38d754f5b4bf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f54bec1d6a4469" /><Relationship Type="http://schemas.openxmlformats.org/officeDocument/2006/relationships/theme" Target="/ppt/slideMasters/theme/theme1.xml" Id="R4d6c124d0570429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3f54bec1d6a446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917cddb5cf41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cf47f02e2142f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8cbac75ddc48e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f96da442b7466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815072248b491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70e804d58246a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b932b68b35495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9910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9910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9910 INVEST AS ble etablert [år] og holder til i Oppegård.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9910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9910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9910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3 343 676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3 353 142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7 518 263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9910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CITOMEDIA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9910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v/ Alf Kristian Amundsen, Østagløttveien 10A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1415 Oppegård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faktura@citomedia.no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814 514 382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9910 INVEST AS</a:t>
            </a:r>
          </a:p>
        </p:txBody>
      </p:sp>
    </p:spTree>
  </p:cSld>
  <p:clrMapOvr>
    <a:masterClrMapping xmlns:a="http://schemas.openxmlformats.org/drawingml/2006/main"/>
  </p:clrMapOvr>
</p:sld>
</file>