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f5b6ff642f45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6500bf71c4f2b"/>
  </p:sldMasterIdLst>
  <p:sldIdLst>
    <p:sldId xmlns:r="http://schemas.openxmlformats.org/officeDocument/2006/relationships" id="256" r:id="R1296aeed7b794c4e"/>
    <p:sldId xmlns:r="http://schemas.openxmlformats.org/officeDocument/2006/relationships" id="257" r:id="R58f5f31fec8840de"/>
    <p:sldId xmlns:r="http://schemas.openxmlformats.org/officeDocument/2006/relationships" id="258" r:id="Rb9feae81a1534c3a"/>
    <p:sldId xmlns:r="http://schemas.openxmlformats.org/officeDocument/2006/relationships" id="259" r:id="Rbf074b92c8374151"/>
    <p:sldId xmlns:r="http://schemas.openxmlformats.org/officeDocument/2006/relationships" id="260" r:id="R11d7668fb4b84579"/>
    <p:sldId xmlns:r="http://schemas.openxmlformats.org/officeDocument/2006/relationships" id="261" r:id="R0438e7f0fffc4fb3"/>
    <p:sldId xmlns:r="http://schemas.openxmlformats.org/officeDocument/2006/relationships" id="262" r:id="R9f1a6b5815a84e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6500bf71c4f2b" /><Relationship Type="http://schemas.openxmlformats.org/officeDocument/2006/relationships/slide" Target="/ppt/slides/slide1.xml" Id="R1296aeed7b794c4e" /><Relationship Type="http://schemas.openxmlformats.org/officeDocument/2006/relationships/slide" Target="/ppt/slides/slide2.xml" Id="R58f5f31fec8840de" /><Relationship Type="http://schemas.openxmlformats.org/officeDocument/2006/relationships/slide" Target="/ppt/slides/slide3.xml" Id="Rb9feae81a1534c3a" /><Relationship Type="http://schemas.openxmlformats.org/officeDocument/2006/relationships/slide" Target="/ppt/slides/slide4.xml" Id="Rbf074b92c8374151" /><Relationship Type="http://schemas.openxmlformats.org/officeDocument/2006/relationships/slide" Target="/ppt/slides/slide5.xml" Id="R11d7668fb4b84579" /><Relationship Type="http://schemas.openxmlformats.org/officeDocument/2006/relationships/slide" Target="/ppt/slides/slide6.xml" Id="R0438e7f0fffc4fb3" /><Relationship Type="http://schemas.openxmlformats.org/officeDocument/2006/relationships/slide" Target="/ppt/slides/slide7.xml" Id="R9f1a6b5815a84e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6d4cf7d064c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3cbac4e6d40fd" /><Relationship Type="http://schemas.openxmlformats.org/officeDocument/2006/relationships/theme" Target="/ppt/slideMasters/theme/theme1.xml" Id="R5b307a91ec254d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f3cbac4e6d40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af77347c74c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83980918049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6f331052140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37c68313649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953fc46db4e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0d98c3b5940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c2e4b0adf46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PARCHEM IV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16 588 512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−1 250 284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−4 978 142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27 532 636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46 278 883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CHEMVENTURE SHIPPING LTD.  –  30,4 %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ERRYCO HOLDING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RYGH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EICHAKER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OCTILLION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WESTFIELD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