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336d5830b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3189d888244b42"/>
  </p:sldMasterIdLst>
  <p:sldIdLst>
    <p:sldId xmlns:r="http://schemas.openxmlformats.org/officeDocument/2006/relationships" id="256" r:id="Rca5949a7c6bb4f03"/>
    <p:sldId xmlns:r="http://schemas.openxmlformats.org/officeDocument/2006/relationships" id="257" r:id="Re516110cf03644da"/>
    <p:sldId xmlns:r="http://schemas.openxmlformats.org/officeDocument/2006/relationships" id="258" r:id="Rf8c241bed19e49d5"/>
    <p:sldId xmlns:r="http://schemas.openxmlformats.org/officeDocument/2006/relationships" id="259" r:id="R27f82bdd41154e4c"/>
    <p:sldId xmlns:r="http://schemas.openxmlformats.org/officeDocument/2006/relationships" id="260" r:id="R0a765e5f164c489d"/>
    <p:sldId xmlns:r="http://schemas.openxmlformats.org/officeDocument/2006/relationships" id="261" r:id="R7ed16579717140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189d888244b42" /><Relationship Type="http://schemas.openxmlformats.org/officeDocument/2006/relationships/slide" Target="/ppt/slides/slide1.xml" Id="Rca5949a7c6bb4f03" /><Relationship Type="http://schemas.openxmlformats.org/officeDocument/2006/relationships/slide" Target="/ppt/slides/slide2.xml" Id="Re516110cf03644da" /><Relationship Type="http://schemas.openxmlformats.org/officeDocument/2006/relationships/slide" Target="/ppt/slides/slide3.xml" Id="Rf8c241bed19e49d5" /><Relationship Type="http://schemas.openxmlformats.org/officeDocument/2006/relationships/slide" Target="/ppt/slides/slide4.xml" Id="R27f82bdd41154e4c" /><Relationship Type="http://schemas.openxmlformats.org/officeDocument/2006/relationships/slide" Target="/ppt/slides/slide5.xml" Id="R0a765e5f164c489d" /><Relationship Type="http://schemas.openxmlformats.org/officeDocument/2006/relationships/slide" Target="/ppt/slides/slide6.xml" Id="R7ed16579717140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b3e4da61b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5944f5862446a" /><Relationship Type="http://schemas.openxmlformats.org/officeDocument/2006/relationships/theme" Target="/ppt/slideMasters/theme/theme1.xml" Id="Re0104f08ea1148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e5944f586244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2b35bef5145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2639cd8064a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c07fcd33542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c067e42af45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e703b89a3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8464e110646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