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9efa6e57e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4852093194c0b"/>
  </p:sldMasterIdLst>
  <p:sldIdLst>
    <p:sldId xmlns:r="http://schemas.openxmlformats.org/officeDocument/2006/relationships" id="256" r:id="Refea5d91e556409c"/>
    <p:sldId xmlns:r="http://schemas.openxmlformats.org/officeDocument/2006/relationships" id="257" r:id="R55763e6911ee4849"/>
    <p:sldId xmlns:r="http://schemas.openxmlformats.org/officeDocument/2006/relationships" id="258" r:id="Rb2b3bc963df94fe6"/>
    <p:sldId xmlns:r="http://schemas.openxmlformats.org/officeDocument/2006/relationships" id="259" r:id="R02e5998920154f8f"/>
    <p:sldId xmlns:r="http://schemas.openxmlformats.org/officeDocument/2006/relationships" id="260" r:id="R1a353ab6a5054b49"/>
    <p:sldId xmlns:r="http://schemas.openxmlformats.org/officeDocument/2006/relationships" id="261" r:id="R32b97e05ca534ca0"/>
    <p:sldId xmlns:r="http://schemas.openxmlformats.org/officeDocument/2006/relationships" id="262" r:id="R04fc7737895f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4852093194c0b" /><Relationship Type="http://schemas.openxmlformats.org/officeDocument/2006/relationships/slide" Target="/ppt/slides/slide1.xml" Id="Refea5d91e556409c" /><Relationship Type="http://schemas.openxmlformats.org/officeDocument/2006/relationships/slide" Target="/ppt/slides/slide2.xml" Id="R55763e6911ee4849" /><Relationship Type="http://schemas.openxmlformats.org/officeDocument/2006/relationships/slide" Target="/ppt/slides/slide3.xml" Id="Rb2b3bc963df94fe6" /><Relationship Type="http://schemas.openxmlformats.org/officeDocument/2006/relationships/slide" Target="/ppt/slides/slide4.xml" Id="R02e5998920154f8f" /><Relationship Type="http://schemas.openxmlformats.org/officeDocument/2006/relationships/slide" Target="/ppt/slides/slide5.xml" Id="R1a353ab6a5054b49" /><Relationship Type="http://schemas.openxmlformats.org/officeDocument/2006/relationships/slide" Target="/ppt/slides/slide6.xml" Id="R32b97e05ca534ca0" /><Relationship Type="http://schemas.openxmlformats.org/officeDocument/2006/relationships/slide" Target="/ppt/slides/slide7.xml" Id="R04fc7737895f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e6835d3d8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a0ca45d2040a9" /><Relationship Type="http://schemas.openxmlformats.org/officeDocument/2006/relationships/theme" Target="/ppt/slideMasters/theme/theme1.xml" Id="Rbb80ceb7f110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a0ca45d2040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f6a8494a4d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a47dd6cb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a6acbcbf7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12362b04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80841888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37fdc6dab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64cc797d4f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K LYKKE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K LYKKE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23 066 467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346 045 957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712 573 709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EDVARD LYKKE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LYKKE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ANDREAS SOLLIED LYKKE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CAPPELEN LYKKE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HEDVIG HJETLAND LYKKE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73529070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814 055 922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K LYKKE AS</a:t>
            </a:r>
          </a:p>
        </p:txBody>
      </p:sp>
    </p:spTree>
  </p:cSld>
  <p:clrMapOvr>
    <a:masterClrMapping xmlns:a="http://schemas.openxmlformats.org/drawingml/2006/main"/>
  </p:clrMapOvr>
</p:sld>
</file>