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0f33e7660849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688d149f3d4961"/>
  </p:sldMasterIdLst>
  <p:sldIdLst>
    <p:sldId xmlns:r="http://schemas.openxmlformats.org/officeDocument/2006/relationships" id="256" r:id="R3dc7ed7972194e01"/>
    <p:sldId xmlns:r="http://schemas.openxmlformats.org/officeDocument/2006/relationships" id="257" r:id="Rd3f5539922db42fa"/>
    <p:sldId xmlns:r="http://schemas.openxmlformats.org/officeDocument/2006/relationships" id="258" r:id="Rb7eb1467940f4329"/>
    <p:sldId xmlns:r="http://schemas.openxmlformats.org/officeDocument/2006/relationships" id="259" r:id="R7e8154f8d7284179"/>
    <p:sldId xmlns:r="http://schemas.openxmlformats.org/officeDocument/2006/relationships" id="260" r:id="Rb430ead92d044586"/>
    <p:sldId xmlns:r="http://schemas.openxmlformats.org/officeDocument/2006/relationships" id="261" r:id="R76dbe2c1e37443ff"/>
    <p:sldId xmlns:r="http://schemas.openxmlformats.org/officeDocument/2006/relationships" id="262" r:id="R73b3fd2e2cd041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688d149f3d4961" /><Relationship Type="http://schemas.openxmlformats.org/officeDocument/2006/relationships/slide" Target="/ppt/slides/slide1.xml" Id="R3dc7ed7972194e01" /><Relationship Type="http://schemas.openxmlformats.org/officeDocument/2006/relationships/slide" Target="/ppt/slides/slide2.xml" Id="Rd3f5539922db42fa" /><Relationship Type="http://schemas.openxmlformats.org/officeDocument/2006/relationships/slide" Target="/ppt/slides/slide3.xml" Id="Rb7eb1467940f4329" /><Relationship Type="http://schemas.openxmlformats.org/officeDocument/2006/relationships/slide" Target="/ppt/slides/slide4.xml" Id="R7e8154f8d7284179" /><Relationship Type="http://schemas.openxmlformats.org/officeDocument/2006/relationships/slide" Target="/ppt/slides/slide5.xml" Id="Rb430ead92d044586" /><Relationship Type="http://schemas.openxmlformats.org/officeDocument/2006/relationships/slide" Target="/ppt/slides/slide6.xml" Id="R76dbe2c1e37443ff" /><Relationship Type="http://schemas.openxmlformats.org/officeDocument/2006/relationships/slide" Target="/ppt/slides/slide7.xml" Id="R73b3fd2e2cd041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626660cf3040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b845d3a5dd4d96" /><Relationship Type="http://schemas.openxmlformats.org/officeDocument/2006/relationships/theme" Target="/ppt/slideMasters/theme/theme1.xml" Id="R5f73fc2fba1b4a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b845d3a5dd4d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6e83df8aa74b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a837df7ba42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0648644b5949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20766f50247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2116678424a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0c97c73684d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10d6f769c45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TSREVISJON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TSREVISJON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14 231 516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2 110 117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1 694 375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1 087 110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5 988 959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FJELLTUN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ARNFINN HØNSI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JOHANNES STAVE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PETTER THORVALDSEN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Karmsundsgata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www.tsrevisjon.no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813 855 372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TSREVISJON AS</a:t>
            </a:r>
          </a:p>
        </p:txBody>
      </p:sp>
    </p:spTree>
  </p:cSld>
  <p:clrMapOvr>
    <a:masterClrMapping xmlns:a="http://schemas.openxmlformats.org/drawingml/2006/main"/>
  </p:clrMapOvr>
</p:sld>
</file>