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6b80582ce7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a062f5b3b48a7"/>
  </p:sldMasterIdLst>
  <p:sldIdLst>
    <p:sldId xmlns:r="http://schemas.openxmlformats.org/officeDocument/2006/relationships" id="256" r:id="R79558c12c5734a0a"/>
    <p:sldId xmlns:r="http://schemas.openxmlformats.org/officeDocument/2006/relationships" id="257" r:id="Rd5d414c361434f3e"/>
    <p:sldId xmlns:r="http://schemas.openxmlformats.org/officeDocument/2006/relationships" id="258" r:id="R2561a6882dfe4f50"/>
    <p:sldId xmlns:r="http://schemas.openxmlformats.org/officeDocument/2006/relationships" id="259" r:id="Ra685a47a2ca04e4e"/>
    <p:sldId xmlns:r="http://schemas.openxmlformats.org/officeDocument/2006/relationships" id="260" r:id="Rd352e3e952454262"/>
    <p:sldId xmlns:r="http://schemas.openxmlformats.org/officeDocument/2006/relationships" id="261" r:id="Rc99635ac02554e6f"/>
    <p:sldId xmlns:r="http://schemas.openxmlformats.org/officeDocument/2006/relationships" id="262" r:id="R830c3739a4fd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a062f5b3b48a7" /><Relationship Type="http://schemas.openxmlformats.org/officeDocument/2006/relationships/slide" Target="/ppt/slides/slide1.xml" Id="R79558c12c5734a0a" /><Relationship Type="http://schemas.openxmlformats.org/officeDocument/2006/relationships/slide" Target="/ppt/slides/slide2.xml" Id="Rd5d414c361434f3e" /><Relationship Type="http://schemas.openxmlformats.org/officeDocument/2006/relationships/slide" Target="/ppt/slides/slide3.xml" Id="R2561a6882dfe4f50" /><Relationship Type="http://schemas.openxmlformats.org/officeDocument/2006/relationships/slide" Target="/ppt/slides/slide4.xml" Id="Ra685a47a2ca04e4e" /><Relationship Type="http://schemas.openxmlformats.org/officeDocument/2006/relationships/slide" Target="/ppt/slides/slide5.xml" Id="Rd352e3e952454262" /><Relationship Type="http://schemas.openxmlformats.org/officeDocument/2006/relationships/slide" Target="/ppt/slides/slide6.xml" Id="Rc99635ac02554e6f" /><Relationship Type="http://schemas.openxmlformats.org/officeDocument/2006/relationships/slide" Target="/ppt/slides/slide7.xml" Id="R830c3739a4fd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549d54d41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d4fc764a4b68" /><Relationship Type="http://schemas.openxmlformats.org/officeDocument/2006/relationships/theme" Target="/ppt/slideMasters/theme/theme1.xml" Id="R32b0eb169f47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5d4fc764a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5ba54101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eeeb54b60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5ad8f4cc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13dc2d1d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b0fc4613549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c7249b46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6ce2257f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