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9e4909d9a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34640cc054d81"/>
  </p:sldMasterIdLst>
  <p:sldIdLst>
    <p:sldId xmlns:r="http://schemas.openxmlformats.org/officeDocument/2006/relationships" id="256" r:id="R3613abd9ce7546e0"/>
    <p:sldId xmlns:r="http://schemas.openxmlformats.org/officeDocument/2006/relationships" id="257" r:id="Rff548ce2425940ce"/>
    <p:sldId xmlns:r="http://schemas.openxmlformats.org/officeDocument/2006/relationships" id="258" r:id="R1eec7b2175d84384"/>
    <p:sldId xmlns:r="http://schemas.openxmlformats.org/officeDocument/2006/relationships" id="259" r:id="Rd5767b6b8070407c"/>
    <p:sldId xmlns:r="http://schemas.openxmlformats.org/officeDocument/2006/relationships" id="260" r:id="R7305b15136aa4782"/>
    <p:sldId xmlns:r="http://schemas.openxmlformats.org/officeDocument/2006/relationships" id="261" r:id="Reda9211163af46cb"/>
    <p:sldId xmlns:r="http://schemas.openxmlformats.org/officeDocument/2006/relationships" id="262" r:id="R177b7d63d6f0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34640cc054d81" /><Relationship Type="http://schemas.openxmlformats.org/officeDocument/2006/relationships/slide" Target="/ppt/slides/slide1.xml" Id="R3613abd9ce7546e0" /><Relationship Type="http://schemas.openxmlformats.org/officeDocument/2006/relationships/slide" Target="/ppt/slides/slide2.xml" Id="Rff548ce2425940ce" /><Relationship Type="http://schemas.openxmlformats.org/officeDocument/2006/relationships/slide" Target="/ppt/slides/slide3.xml" Id="R1eec7b2175d84384" /><Relationship Type="http://schemas.openxmlformats.org/officeDocument/2006/relationships/slide" Target="/ppt/slides/slide4.xml" Id="Rd5767b6b8070407c" /><Relationship Type="http://schemas.openxmlformats.org/officeDocument/2006/relationships/slide" Target="/ppt/slides/slide5.xml" Id="R7305b15136aa4782" /><Relationship Type="http://schemas.openxmlformats.org/officeDocument/2006/relationships/slide" Target="/ppt/slides/slide6.xml" Id="Reda9211163af46cb" /><Relationship Type="http://schemas.openxmlformats.org/officeDocument/2006/relationships/slide" Target="/ppt/slides/slide7.xml" Id="R177b7d63d6f0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4bf324f4e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f866e4cc84c50" /><Relationship Type="http://schemas.openxmlformats.org/officeDocument/2006/relationships/theme" Target="/ppt/slideMasters/theme/theme1.xml" Id="Rbf849ceea1a8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f866e4cc8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9a64a1781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ad1d4f48c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cbfe5140c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5ae773d41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3abc27218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7ff0ff81e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24ac51de7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JOHANSEN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JOHANSEN &amp; CO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22 966 368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6 208 312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LARSEN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 BERNHARD JOHANSEN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Dreyers gate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46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813 170 612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JOHANSEN &amp; CO AS</a:t>
            </a:r>
          </a:p>
        </p:txBody>
      </p:sp>
    </p:spTree>
  </p:cSld>
  <p:clrMapOvr>
    <a:masterClrMapping xmlns:a="http://schemas.openxmlformats.org/drawingml/2006/main"/>
  </p:clrMapOvr>
</p:sld>
</file>