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65409f237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ce1c5eb134529"/>
  </p:sldMasterIdLst>
  <p:sldIdLst>
    <p:sldId xmlns:r="http://schemas.openxmlformats.org/officeDocument/2006/relationships" id="256" r:id="R4e4b442a050d41b1"/>
    <p:sldId xmlns:r="http://schemas.openxmlformats.org/officeDocument/2006/relationships" id="257" r:id="R4f2fa8076a944190"/>
    <p:sldId xmlns:r="http://schemas.openxmlformats.org/officeDocument/2006/relationships" id="258" r:id="R93bf90b23e104db4"/>
    <p:sldId xmlns:r="http://schemas.openxmlformats.org/officeDocument/2006/relationships" id="259" r:id="R092806c94c664f54"/>
    <p:sldId xmlns:r="http://schemas.openxmlformats.org/officeDocument/2006/relationships" id="260" r:id="R3b1728cf6aea43d7"/>
    <p:sldId xmlns:r="http://schemas.openxmlformats.org/officeDocument/2006/relationships" id="261" r:id="R8e2309030c764fd7"/>
    <p:sldId xmlns:r="http://schemas.openxmlformats.org/officeDocument/2006/relationships" id="262" r:id="R3c62a764a155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ce1c5eb134529" /><Relationship Type="http://schemas.openxmlformats.org/officeDocument/2006/relationships/slide" Target="/ppt/slides/slide1.xml" Id="R4e4b442a050d41b1" /><Relationship Type="http://schemas.openxmlformats.org/officeDocument/2006/relationships/slide" Target="/ppt/slides/slide2.xml" Id="R4f2fa8076a944190" /><Relationship Type="http://schemas.openxmlformats.org/officeDocument/2006/relationships/slide" Target="/ppt/slides/slide3.xml" Id="R93bf90b23e104db4" /><Relationship Type="http://schemas.openxmlformats.org/officeDocument/2006/relationships/slide" Target="/ppt/slides/slide4.xml" Id="R092806c94c664f54" /><Relationship Type="http://schemas.openxmlformats.org/officeDocument/2006/relationships/slide" Target="/ppt/slides/slide5.xml" Id="R3b1728cf6aea43d7" /><Relationship Type="http://schemas.openxmlformats.org/officeDocument/2006/relationships/slide" Target="/ppt/slides/slide6.xml" Id="R8e2309030c764fd7" /><Relationship Type="http://schemas.openxmlformats.org/officeDocument/2006/relationships/slide" Target="/ppt/slides/slide7.xml" Id="R3c62a764a155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d42419ae3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6147c6d8d470c" /><Relationship Type="http://schemas.openxmlformats.org/officeDocument/2006/relationships/theme" Target="/ppt/slideMasters/theme/theme1.xml" Id="R289ccb5fa9d7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6147c6d8d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100df074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24cb9994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ae4b6417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77f1bda9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4d4a2b03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4405bced7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c86e6a68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