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ab8d82069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07830fff44b25"/>
  </p:sldMasterIdLst>
  <p:sldIdLst>
    <p:sldId xmlns:r="http://schemas.openxmlformats.org/officeDocument/2006/relationships" id="256" r:id="R0739fa8c66944fbe"/>
    <p:sldId xmlns:r="http://schemas.openxmlformats.org/officeDocument/2006/relationships" id="257" r:id="R46671149281c4b56"/>
    <p:sldId xmlns:r="http://schemas.openxmlformats.org/officeDocument/2006/relationships" id="258" r:id="Read2034660f24c39"/>
    <p:sldId xmlns:r="http://schemas.openxmlformats.org/officeDocument/2006/relationships" id="259" r:id="R92fbdbdcbf9642b5"/>
    <p:sldId xmlns:r="http://schemas.openxmlformats.org/officeDocument/2006/relationships" id="260" r:id="R59b1a726143e4aee"/>
    <p:sldId xmlns:r="http://schemas.openxmlformats.org/officeDocument/2006/relationships" id="261" r:id="R28ebaa0f0131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07830fff44b25" /><Relationship Type="http://schemas.openxmlformats.org/officeDocument/2006/relationships/slide" Target="/ppt/slides/slide1.xml" Id="R0739fa8c66944fbe" /><Relationship Type="http://schemas.openxmlformats.org/officeDocument/2006/relationships/slide" Target="/ppt/slides/slide2.xml" Id="R46671149281c4b56" /><Relationship Type="http://schemas.openxmlformats.org/officeDocument/2006/relationships/slide" Target="/ppt/slides/slide3.xml" Id="Read2034660f24c39" /><Relationship Type="http://schemas.openxmlformats.org/officeDocument/2006/relationships/slide" Target="/ppt/slides/slide4.xml" Id="R92fbdbdcbf9642b5" /><Relationship Type="http://schemas.openxmlformats.org/officeDocument/2006/relationships/slide" Target="/ppt/slides/slide5.xml" Id="R59b1a726143e4aee" /><Relationship Type="http://schemas.openxmlformats.org/officeDocument/2006/relationships/slide" Target="/ppt/slides/slide6.xml" Id="R28ebaa0f0131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7d5eeb3c9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6f1bd0514339" /><Relationship Type="http://schemas.openxmlformats.org/officeDocument/2006/relationships/theme" Target="/ppt/slideMasters/theme/theme1.xml" Id="Re69de93acf19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c6f1bd051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0214acb7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c98c22bed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4d8e7af7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e196a86d8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f0a229a1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1cab93c5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