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9112645bdc4f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2a0382d45742bc"/>
  </p:sldMasterIdLst>
  <p:sldIdLst>
    <p:sldId xmlns:r="http://schemas.openxmlformats.org/officeDocument/2006/relationships" id="256" r:id="R932e28c9d32842e0"/>
    <p:sldId xmlns:r="http://schemas.openxmlformats.org/officeDocument/2006/relationships" id="257" r:id="R39d103b693ca4a40"/>
    <p:sldId xmlns:r="http://schemas.openxmlformats.org/officeDocument/2006/relationships" id="258" r:id="R785d46db46b1488d"/>
    <p:sldId xmlns:r="http://schemas.openxmlformats.org/officeDocument/2006/relationships" id="259" r:id="R1b2e2c158c0a4b7d"/>
    <p:sldId xmlns:r="http://schemas.openxmlformats.org/officeDocument/2006/relationships" id="260" r:id="R57fe9a38b19b4ca6"/>
    <p:sldId xmlns:r="http://schemas.openxmlformats.org/officeDocument/2006/relationships" id="261" r:id="R1937e1f09d374c9f"/>
    <p:sldId xmlns:r="http://schemas.openxmlformats.org/officeDocument/2006/relationships" id="262" r:id="Rd49a630692d945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2a0382d45742bc" /><Relationship Type="http://schemas.openxmlformats.org/officeDocument/2006/relationships/slide" Target="/ppt/slides/slide1.xml" Id="R932e28c9d32842e0" /><Relationship Type="http://schemas.openxmlformats.org/officeDocument/2006/relationships/slide" Target="/ppt/slides/slide2.xml" Id="R39d103b693ca4a40" /><Relationship Type="http://schemas.openxmlformats.org/officeDocument/2006/relationships/slide" Target="/ppt/slides/slide3.xml" Id="R785d46db46b1488d" /><Relationship Type="http://schemas.openxmlformats.org/officeDocument/2006/relationships/slide" Target="/ppt/slides/slide4.xml" Id="R1b2e2c158c0a4b7d" /><Relationship Type="http://schemas.openxmlformats.org/officeDocument/2006/relationships/slide" Target="/ppt/slides/slide5.xml" Id="R57fe9a38b19b4ca6" /><Relationship Type="http://schemas.openxmlformats.org/officeDocument/2006/relationships/slide" Target="/ppt/slides/slide6.xml" Id="R1937e1f09d374c9f" /><Relationship Type="http://schemas.openxmlformats.org/officeDocument/2006/relationships/slide" Target="/ppt/slides/slide7.xml" Id="Rd49a630692d945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ae5c31be654f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09b40af6e443b" /><Relationship Type="http://schemas.openxmlformats.org/officeDocument/2006/relationships/theme" Target="/ppt/slideMasters/theme/theme1.xml" Id="R150e001e1f864b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b09b40af6e44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3aee2bdb340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d499c544b44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943f961ac44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e93dd216246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40592ac004c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9ec340b7943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4a415a87b4c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BTE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BTE CONSULT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1 958 400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744 933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645 749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3 244 036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3 635 404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Kongsbergveien 258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post@teas.no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812 893 882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