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31087eb7c342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f3633fe7f947d5"/>
  </p:sldMasterIdLst>
  <p:sldIdLst>
    <p:sldId xmlns:r="http://schemas.openxmlformats.org/officeDocument/2006/relationships" id="256" r:id="Rc7b8d1f914bc4aa5"/>
    <p:sldId xmlns:r="http://schemas.openxmlformats.org/officeDocument/2006/relationships" id="257" r:id="Ra89ff3497e2c4171"/>
    <p:sldId xmlns:r="http://schemas.openxmlformats.org/officeDocument/2006/relationships" id="258" r:id="Re52410101acd47de"/>
    <p:sldId xmlns:r="http://schemas.openxmlformats.org/officeDocument/2006/relationships" id="259" r:id="Re73056eae20a47cb"/>
    <p:sldId xmlns:r="http://schemas.openxmlformats.org/officeDocument/2006/relationships" id="260" r:id="R9b969b8fae554a78"/>
    <p:sldId xmlns:r="http://schemas.openxmlformats.org/officeDocument/2006/relationships" id="261" r:id="R2e208421ce4b4623"/>
    <p:sldId xmlns:r="http://schemas.openxmlformats.org/officeDocument/2006/relationships" id="262" r:id="R5cec1755ffb943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f3633fe7f947d5" /><Relationship Type="http://schemas.openxmlformats.org/officeDocument/2006/relationships/slide" Target="/ppt/slides/slide1.xml" Id="Rc7b8d1f914bc4aa5" /><Relationship Type="http://schemas.openxmlformats.org/officeDocument/2006/relationships/slide" Target="/ppt/slides/slide2.xml" Id="Ra89ff3497e2c4171" /><Relationship Type="http://schemas.openxmlformats.org/officeDocument/2006/relationships/slide" Target="/ppt/slides/slide3.xml" Id="Re52410101acd47de" /><Relationship Type="http://schemas.openxmlformats.org/officeDocument/2006/relationships/slide" Target="/ppt/slides/slide4.xml" Id="Re73056eae20a47cb" /><Relationship Type="http://schemas.openxmlformats.org/officeDocument/2006/relationships/slide" Target="/ppt/slides/slide5.xml" Id="R9b969b8fae554a78" /><Relationship Type="http://schemas.openxmlformats.org/officeDocument/2006/relationships/slide" Target="/ppt/slides/slide6.xml" Id="R2e208421ce4b4623" /><Relationship Type="http://schemas.openxmlformats.org/officeDocument/2006/relationships/slide" Target="/ppt/slides/slide7.xml" Id="R5cec1755ffb943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dbf88676354f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b94f8b3834be5" /><Relationship Type="http://schemas.openxmlformats.org/officeDocument/2006/relationships/theme" Target="/ppt/slideMasters/theme/theme1.xml" Id="R1f4da68382c246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7b94f8b3834b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19cc6defe49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aadc05c0b43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b54d03a1347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9971996c049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8ad33880340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a85efac7e41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2b2f4530746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KEJOH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KEJOH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65 241 475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1 217 478 560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1 305 968 621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EDVARD JOHANNSON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JOHANNSON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812 841 122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INVEST AS</a:t>
            </a:r>
          </a:p>
        </p:txBody>
      </p:sp>
    </p:spTree>
  </p:cSld>
  <p:clrMapOvr>
    <a:masterClrMapping xmlns:a="http://schemas.openxmlformats.org/drawingml/2006/main"/>
  </p:clrMapOvr>
</p:sld>
</file>