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1ed1fc778c0410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b1176ea66a447f2"/>
  </p:sldMasterIdLst>
  <p:sldIdLst>
    <p:sldId xmlns:r="http://schemas.openxmlformats.org/officeDocument/2006/relationships" id="256" r:id="R8db27ef4a3284def"/>
    <p:sldId xmlns:r="http://schemas.openxmlformats.org/officeDocument/2006/relationships" id="257" r:id="R4632f24088bf4bf8"/>
    <p:sldId xmlns:r="http://schemas.openxmlformats.org/officeDocument/2006/relationships" id="258" r:id="Rdebd8c4eda794076"/>
    <p:sldId xmlns:r="http://schemas.openxmlformats.org/officeDocument/2006/relationships" id="259" r:id="R65ec883084dc4bde"/>
    <p:sldId xmlns:r="http://schemas.openxmlformats.org/officeDocument/2006/relationships" id="260" r:id="R7d9befef67974599"/>
    <p:sldId xmlns:r="http://schemas.openxmlformats.org/officeDocument/2006/relationships" id="261" r:id="Rdf52c7883e264bec"/>
    <p:sldId xmlns:r="http://schemas.openxmlformats.org/officeDocument/2006/relationships" id="262" r:id="R249bc26fcbcf448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b1176ea66a447f2" /><Relationship Type="http://schemas.openxmlformats.org/officeDocument/2006/relationships/slide" Target="/ppt/slides/slide1.xml" Id="R8db27ef4a3284def" /><Relationship Type="http://schemas.openxmlformats.org/officeDocument/2006/relationships/slide" Target="/ppt/slides/slide2.xml" Id="R4632f24088bf4bf8" /><Relationship Type="http://schemas.openxmlformats.org/officeDocument/2006/relationships/slide" Target="/ppt/slides/slide3.xml" Id="Rdebd8c4eda794076" /><Relationship Type="http://schemas.openxmlformats.org/officeDocument/2006/relationships/slide" Target="/ppt/slides/slide4.xml" Id="R65ec883084dc4bde" /><Relationship Type="http://schemas.openxmlformats.org/officeDocument/2006/relationships/slide" Target="/ppt/slides/slide5.xml" Id="R7d9befef67974599" /><Relationship Type="http://schemas.openxmlformats.org/officeDocument/2006/relationships/slide" Target="/ppt/slides/slide6.xml" Id="Rdf52c7883e264bec" /><Relationship Type="http://schemas.openxmlformats.org/officeDocument/2006/relationships/slide" Target="/ppt/slides/slide7.xml" Id="R249bc26fcbcf448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f3ca14d59c04c7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7215b5b3ba4829" /><Relationship Type="http://schemas.openxmlformats.org/officeDocument/2006/relationships/theme" Target="/ppt/slideMasters/theme/theme1.xml" Id="Ref57a43ef62e455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37215b5b3ba482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04cd37ea7542b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d98edb98dd4e0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4c5a056e2b421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27acf06d7d412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aeb1f6fecd415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b12d1eed7c4db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d78bfa87bd44b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A. WIST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 WIST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A. WIST HOLDING AS ble etablert [år] og holder til i Levanger.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 WIST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 WIST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 WIST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−23 125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−22 977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1 059 051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1 064 051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 WIST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WIST ARNHILD REITAN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 WIST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Bambergvegen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7603 Levanger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arnhildw@hotmail.com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812 629 972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 WIST HOLDING AS</a:t>
            </a:r>
          </a:p>
        </p:txBody>
      </p:sp>
    </p:spTree>
  </p:cSld>
  <p:clrMapOvr>
    <a:masterClrMapping xmlns:a="http://schemas.openxmlformats.org/drawingml/2006/main"/>
  </p:clrMapOvr>
</p:sld>
</file>