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d29f7395e4d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14b6c932f472a"/>
  </p:sldMasterIdLst>
  <p:sldIdLst>
    <p:sldId xmlns:r="http://schemas.openxmlformats.org/officeDocument/2006/relationships" id="256" r:id="R5dfa54409af841a9"/>
    <p:sldId xmlns:r="http://schemas.openxmlformats.org/officeDocument/2006/relationships" id="257" r:id="Rd57efb866d84439b"/>
    <p:sldId xmlns:r="http://schemas.openxmlformats.org/officeDocument/2006/relationships" id="258" r:id="Rccd9b289ff754afe"/>
    <p:sldId xmlns:r="http://schemas.openxmlformats.org/officeDocument/2006/relationships" id="259" r:id="R621bc76a57324647"/>
    <p:sldId xmlns:r="http://schemas.openxmlformats.org/officeDocument/2006/relationships" id="260" r:id="Rc0cbb747d94d4abf"/>
    <p:sldId xmlns:r="http://schemas.openxmlformats.org/officeDocument/2006/relationships" id="261" r:id="Rb49897d3c7bd42d5"/>
    <p:sldId xmlns:r="http://schemas.openxmlformats.org/officeDocument/2006/relationships" id="262" r:id="Rfa666964fb1b43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14b6c932f472a" /><Relationship Type="http://schemas.openxmlformats.org/officeDocument/2006/relationships/slide" Target="/ppt/slides/slide1.xml" Id="R5dfa54409af841a9" /><Relationship Type="http://schemas.openxmlformats.org/officeDocument/2006/relationships/slide" Target="/ppt/slides/slide2.xml" Id="Rd57efb866d84439b" /><Relationship Type="http://schemas.openxmlformats.org/officeDocument/2006/relationships/slide" Target="/ppt/slides/slide3.xml" Id="Rccd9b289ff754afe" /><Relationship Type="http://schemas.openxmlformats.org/officeDocument/2006/relationships/slide" Target="/ppt/slides/slide4.xml" Id="R621bc76a57324647" /><Relationship Type="http://schemas.openxmlformats.org/officeDocument/2006/relationships/slide" Target="/ppt/slides/slide5.xml" Id="Rc0cbb747d94d4abf" /><Relationship Type="http://schemas.openxmlformats.org/officeDocument/2006/relationships/slide" Target="/ppt/slides/slide6.xml" Id="Rb49897d3c7bd42d5" /><Relationship Type="http://schemas.openxmlformats.org/officeDocument/2006/relationships/slide" Target="/ppt/slides/slide7.xml" Id="Rfa666964fb1b43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1ea54442e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c165bd2e84bd0" /><Relationship Type="http://schemas.openxmlformats.org/officeDocument/2006/relationships/theme" Target="/ppt/slideMasters/theme/theme1.xml" Id="R296022504109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c165bd2e8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bcdef6bd4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21c028b7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32ca60ae8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f3447584a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651a2e935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b3c2cc233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01bc31a3e4e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GYLDENDAL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63 351 000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406 772 000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1 004 778 000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85,9 %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FALCK FRÅS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OG ARNE MUSTS FOND FOR MEDISINSK FORSKNING STI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JORUNN HAMMERSVIK RØED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Sehesteds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812 206 222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