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c4d8ffa7d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114c274664b7f"/>
  </p:sldMasterIdLst>
  <p:sldIdLst>
    <p:sldId xmlns:r="http://schemas.openxmlformats.org/officeDocument/2006/relationships" id="256" r:id="R4a892f3bd474415c"/>
    <p:sldId xmlns:r="http://schemas.openxmlformats.org/officeDocument/2006/relationships" id="257" r:id="R5d091f40c0ef4a02"/>
    <p:sldId xmlns:r="http://schemas.openxmlformats.org/officeDocument/2006/relationships" id="258" r:id="R4f9b865a4748473b"/>
    <p:sldId xmlns:r="http://schemas.openxmlformats.org/officeDocument/2006/relationships" id="259" r:id="R6e9a555a36c545fe"/>
    <p:sldId xmlns:r="http://schemas.openxmlformats.org/officeDocument/2006/relationships" id="260" r:id="R02b8402aa6a34e2b"/>
    <p:sldId xmlns:r="http://schemas.openxmlformats.org/officeDocument/2006/relationships" id="261" r:id="R2d2f18522467472d"/>
    <p:sldId xmlns:r="http://schemas.openxmlformats.org/officeDocument/2006/relationships" id="262" r:id="R2499742d29e240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114c274664b7f" /><Relationship Type="http://schemas.openxmlformats.org/officeDocument/2006/relationships/slide" Target="/ppt/slides/slide1.xml" Id="R4a892f3bd474415c" /><Relationship Type="http://schemas.openxmlformats.org/officeDocument/2006/relationships/slide" Target="/ppt/slides/slide2.xml" Id="R5d091f40c0ef4a02" /><Relationship Type="http://schemas.openxmlformats.org/officeDocument/2006/relationships/slide" Target="/ppt/slides/slide3.xml" Id="R4f9b865a4748473b" /><Relationship Type="http://schemas.openxmlformats.org/officeDocument/2006/relationships/slide" Target="/ppt/slides/slide4.xml" Id="R6e9a555a36c545fe" /><Relationship Type="http://schemas.openxmlformats.org/officeDocument/2006/relationships/slide" Target="/ppt/slides/slide5.xml" Id="R02b8402aa6a34e2b" /><Relationship Type="http://schemas.openxmlformats.org/officeDocument/2006/relationships/slide" Target="/ppt/slides/slide6.xml" Id="R2d2f18522467472d" /><Relationship Type="http://schemas.openxmlformats.org/officeDocument/2006/relationships/slide" Target="/ppt/slides/slide7.xml" Id="R2499742d29e240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253cc7af7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ba5e14a0a4def" /><Relationship Type="http://schemas.openxmlformats.org/officeDocument/2006/relationships/theme" Target="/ppt/slideMasters/theme/theme1.xml" Id="Rde232417b598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ba5e14a0a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59cd155d5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f33402dba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7aac98b23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45c84b4cf4d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5e4f34bba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47de0dc0a40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4ff157b09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OPTIMUSPISTOR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OPTIMUSPISTOR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22 943 733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100 234 897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108 424 861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BREKKE ENGESET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811 669 342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