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8848d59f5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0002533ad4dc8"/>
  </p:sldMasterIdLst>
  <p:sldIdLst>
    <p:sldId xmlns:r="http://schemas.openxmlformats.org/officeDocument/2006/relationships" id="256" r:id="R3ea25672a26b49be"/>
    <p:sldId xmlns:r="http://schemas.openxmlformats.org/officeDocument/2006/relationships" id="257" r:id="Ra7762c1cb483411d"/>
    <p:sldId xmlns:r="http://schemas.openxmlformats.org/officeDocument/2006/relationships" id="258" r:id="R0c3d250cbb554957"/>
    <p:sldId xmlns:r="http://schemas.openxmlformats.org/officeDocument/2006/relationships" id="259" r:id="Re4960852314e4381"/>
    <p:sldId xmlns:r="http://schemas.openxmlformats.org/officeDocument/2006/relationships" id="260" r:id="R4c76607920384a83"/>
    <p:sldId xmlns:r="http://schemas.openxmlformats.org/officeDocument/2006/relationships" id="261" r:id="R4b95367ac26e4e57"/>
    <p:sldId xmlns:r="http://schemas.openxmlformats.org/officeDocument/2006/relationships" id="262" r:id="R2b4415310fec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0002533ad4dc8" /><Relationship Type="http://schemas.openxmlformats.org/officeDocument/2006/relationships/slide" Target="/ppt/slides/slide1.xml" Id="R3ea25672a26b49be" /><Relationship Type="http://schemas.openxmlformats.org/officeDocument/2006/relationships/slide" Target="/ppt/slides/slide2.xml" Id="Ra7762c1cb483411d" /><Relationship Type="http://schemas.openxmlformats.org/officeDocument/2006/relationships/slide" Target="/ppt/slides/slide3.xml" Id="R0c3d250cbb554957" /><Relationship Type="http://schemas.openxmlformats.org/officeDocument/2006/relationships/slide" Target="/ppt/slides/slide4.xml" Id="Re4960852314e4381" /><Relationship Type="http://schemas.openxmlformats.org/officeDocument/2006/relationships/slide" Target="/ppt/slides/slide5.xml" Id="R4c76607920384a83" /><Relationship Type="http://schemas.openxmlformats.org/officeDocument/2006/relationships/slide" Target="/ppt/slides/slide6.xml" Id="R4b95367ac26e4e57" /><Relationship Type="http://schemas.openxmlformats.org/officeDocument/2006/relationships/slide" Target="/ppt/slides/slide7.xml" Id="R2b4415310fec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9bf9a6bf6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b3764a434efd" /><Relationship Type="http://schemas.openxmlformats.org/officeDocument/2006/relationships/theme" Target="/ppt/slideMasters/theme/theme1.xml" Id="R84b0289e4a9d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9b3764a43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317d364de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be378f5b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59c1e446a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3ba4a9e9f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a3b5d3fec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1f53fa807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c86a50229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